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73" r:id="rId4"/>
    <p:sldId id="275" r:id="rId5"/>
    <p:sldId id="276" r:id="rId6"/>
    <p:sldId id="277" r:id="rId7"/>
    <p:sldId id="278" r:id="rId8"/>
    <p:sldId id="279" r:id="rId9"/>
    <p:sldId id="28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30885" y="890270"/>
            <a:ext cx="10349865" cy="798830"/>
          </a:xfrm>
        </p:spPr>
        <p:txBody>
          <a:bodyPr>
            <a:normAutofit/>
          </a:bodyPr>
          <a:p>
            <a:pPr algn="l"/>
            <a:r>
              <a:rPr lang="en-US" altLang="zh-CN" sz="2000"/>
              <a:t>1.</a:t>
            </a:r>
            <a:r>
              <a:rPr lang="zh-CN" altLang="en-US" sz="2000"/>
              <a:t>使用</a:t>
            </a:r>
            <a:r>
              <a:rPr lang="en-US" altLang="zh-CN" sz="2000"/>
              <a:t>Google</a:t>
            </a:r>
            <a:r>
              <a:rPr lang="zh-CN" altLang="en-US" sz="2000"/>
              <a:t>浏览器正确登录网址http://zwfw-new.hunan.gov.cn/portal/one-thing，注意画红框的部分表示为长沙市政务服务网</a:t>
            </a:r>
            <a:r>
              <a:rPr lang="en-US" altLang="zh-CN" sz="2000"/>
              <a:t>(</a:t>
            </a:r>
            <a:r>
              <a:rPr lang="zh-CN" altLang="en-US" sz="2000"/>
              <a:t>不要错误登录到湖南省政务服务网</a:t>
            </a:r>
            <a:r>
              <a:rPr lang="en-US" altLang="zh-CN" sz="2000"/>
              <a:t>)</a:t>
            </a:r>
            <a:r>
              <a:rPr lang="zh-CN" altLang="en-US" sz="2000"/>
              <a:t>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885" y="1818005"/>
            <a:ext cx="10100310" cy="4502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9740" y="586105"/>
            <a:ext cx="11192510" cy="717550"/>
          </a:xfrm>
        </p:spPr>
        <p:txBody>
          <a:bodyPr>
            <a:normAutofit/>
          </a:bodyPr>
          <a:p>
            <a:pPr algn="l"/>
            <a:r>
              <a:rPr lang="en-US" altLang="zh-CN" sz="2220">
                <a:sym typeface="+mn-ea"/>
              </a:rPr>
              <a:t>2.</a:t>
            </a:r>
            <a:r>
              <a:rPr lang="zh-CN" altLang="en-US" sz="2220"/>
              <a:t>点击办证申请按钮并</a:t>
            </a:r>
            <a:r>
              <a:rPr lang="zh-CN" altLang="en-US" sz="2220">
                <a:sym typeface="+mn-ea"/>
              </a:rPr>
              <a:t>下拉至教育医疗，点击我要办理教师资格证。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2905" y="1844040"/>
            <a:ext cx="11269345" cy="22110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2480" y="4140835"/>
            <a:ext cx="10450830" cy="26625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9755" y="994410"/>
            <a:ext cx="10843895" cy="694055"/>
          </a:xfrm>
        </p:spPr>
        <p:txBody>
          <a:bodyPr>
            <a:normAutofit fontScale="90000"/>
          </a:bodyPr>
          <a:p>
            <a:pPr algn="l"/>
            <a:r>
              <a:rPr lang="en-US" altLang="zh-CN" sz="2220"/>
              <a:t>3.</a:t>
            </a:r>
            <a:r>
              <a:rPr lang="zh-CN" altLang="en-US" sz="2220"/>
              <a:t>正确选择办理地点，注意与中国教师资格网报名的受理点相一致（即与申请人户籍地、居住证所在地或学籍地相一致）。如选错办理地点，系统会自行提示，请申请人重新选择。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7775" y="2411095"/>
            <a:ext cx="7356475" cy="28467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6295" y="1122680"/>
            <a:ext cx="10502265" cy="428625"/>
          </a:xfrm>
        </p:spPr>
        <p:txBody>
          <a:bodyPr>
            <a:normAutofit fontScale="90000"/>
          </a:bodyPr>
          <a:p>
            <a:r>
              <a:rPr lang="en-US" altLang="zh-CN" sz="2220"/>
              <a:t>4.</a:t>
            </a:r>
            <a:r>
              <a:rPr lang="zh-CN" altLang="en-US" sz="2220"/>
              <a:t>正确选择认定类型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350" y="2311400"/>
            <a:ext cx="9700895" cy="3353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35" y="1550670"/>
            <a:ext cx="9664700" cy="4886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0020"/>
            <a:ext cx="9144000" cy="703580"/>
          </a:xfrm>
        </p:spPr>
        <p:txBody>
          <a:bodyPr>
            <a:normAutofit/>
          </a:bodyPr>
          <a:p>
            <a:r>
              <a:rPr lang="en-US" altLang="zh-CN" sz="2220"/>
              <a:t>5.</a:t>
            </a:r>
            <a:r>
              <a:rPr lang="zh-CN" altLang="en-US" sz="2220"/>
              <a:t>下拉至最底部，点击在线办理。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855" y="1327150"/>
            <a:ext cx="9077325" cy="54794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1122680"/>
            <a:ext cx="8902065" cy="5643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4955" y="291465"/>
            <a:ext cx="9187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6.</a:t>
            </a:r>
            <a:r>
              <a:rPr lang="zh-CN" altLang="en-US" sz="2000"/>
              <a:t>按要求提交各项资料，并确认提交成功（详细要求见《认定通告》附件</a:t>
            </a:r>
            <a:r>
              <a:rPr lang="en-US" altLang="zh-CN" sz="2000"/>
              <a:t>3</a:t>
            </a:r>
            <a:r>
              <a:rPr lang="zh-CN" altLang="en-US" sz="2000"/>
              <a:t>）。</a:t>
            </a:r>
            <a:endParaRPr lang="zh-CN" altLang="en-US" sz="2000"/>
          </a:p>
          <a:p>
            <a:r>
              <a:rPr lang="zh-CN" altLang="en-US" sz="2000"/>
              <a:t>注意：体检结果由医院汇总上报市教育局，申请人不需上传。</a:t>
            </a:r>
            <a:endParaRPr lang="zh-CN" alt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1975" y="307975"/>
            <a:ext cx="11324590" cy="1068070"/>
          </a:xfrm>
        </p:spPr>
        <p:txBody>
          <a:bodyPr>
            <a:normAutofit/>
          </a:bodyPr>
          <a:p>
            <a:pPr algn="l"/>
            <a:r>
              <a:rPr lang="en-US" altLang="zh-CN" sz="2000"/>
              <a:t>7.</a:t>
            </a:r>
            <a:r>
              <a:rPr lang="zh-CN" altLang="en-US" sz="2000"/>
              <a:t>补齐补正：如资料提交不符合要求，工作人员将发起补齐补正。请申请人登录成功后点击用户中心</a:t>
            </a:r>
            <a:r>
              <a:rPr lang="en-US" altLang="zh-CN" sz="2000"/>
              <a:t>-</a:t>
            </a:r>
            <a:r>
              <a:rPr lang="zh-CN" altLang="en-US" sz="2000"/>
              <a:t>个人中心</a:t>
            </a:r>
            <a:r>
              <a:rPr lang="en-US" altLang="zh-CN" sz="2000"/>
              <a:t>-</a:t>
            </a:r>
            <a:r>
              <a:rPr lang="zh-CN" altLang="en-US" sz="2000"/>
              <a:t>我的套餐，根据系统提示要求在指定时间内完成补齐补正。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655" y="2493010"/>
            <a:ext cx="11111230" cy="1214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4122420"/>
            <a:ext cx="10838180" cy="2146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5305" y="650875"/>
            <a:ext cx="11231880" cy="565150"/>
          </a:xfrm>
        </p:spPr>
        <p:txBody>
          <a:bodyPr>
            <a:normAutofit/>
          </a:bodyPr>
          <a:p>
            <a:pPr algn="l"/>
            <a:r>
              <a:rPr lang="zh-CN" altLang="en-US" sz="2000"/>
              <a:t>注意：补齐补正时请先删除不合格资料，再将合格资料上传。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1551305"/>
            <a:ext cx="8555355" cy="53066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3482,&quot;width&quot;:17747}"/>
</p:tagLst>
</file>

<file path=ppt/tags/tag2.xml><?xml version="1.0" encoding="utf-8"?>
<p:tagLst xmlns:p="http://schemas.openxmlformats.org/presentationml/2006/main">
  <p:tag name="KSO_WM_UNIT_PLACING_PICTURE_USER_VIEWPORT" val="{&quot;height&quot;:4193,&quot;width&quot;:16458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WPS 演示</Application>
  <PresentationFormat>宽屏</PresentationFormat>
  <Paragraphs>17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1.使用Google浏览器正确登录网址http://zwfw-new.hunan.gov.cn/portal/one-thing，注意画红框的部分表示为长沙市政务服务网(不要错误登录到湖南省政务服务网)。</vt:lpstr>
      <vt:lpstr>2.点击办证申请按钮并下拉至教育医疗，点击我要办理教师资格证。</vt:lpstr>
      <vt:lpstr>3.正确选择办理地点，注意与中国教师资格网报名的受理点相一致（即与申请人户籍地、居住证所在地或学籍地相一致）。如选错办理地点，系统会自行提示，请申请人重新选择。</vt:lpstr>
      <vt:lpstr>4.正确选择认定类型</vt:lpstr>
      <vt:lpstr>5.下拉至最底部，点击在线办理。</vt:lpstr>
      <vt:lpstr>PowerPoint 演示文稿</vt:lpstr>
      <vt:lpstr>7.补齐补正：如资料提交不符合要求，工作人员将发起补齐补正。请申请人登录成功后点击用户中心-个人中心-我的套餐，根据系统提示要求在指定时间内完成补齐补正。</vt:lpstr>
      <vt:lpstr>注意：补齐补正时请先删除不合格资料，再将合格资料上传。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Administrator</cp:lastModifiedBy>
  <cp:revision>18</cp:revision>
  <dcterms:created xsi:type="dcterms:W3CDTF">2020-12-17T01:42:00Z</dcterms:created>
  <dcterms:modified xsi:type="dcterms:W3CDTF">2021-04-29T01:55:09Z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2052-10.8.0.6206</vt:lpwstr>
  </property>
  <property fmtid="{D5CDD505-2E9C-101B-9397-08002B2CF9AE}" pid="3" name="ICV">
    <vt:lpwstr>1114872FB3EB46CEA425FEF044CC6950</vt:lpwstr>
  </property>
</Properties>
</file>