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7103745" cy="10234295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\Users\Administrator.WINDOWS-TE6IUFE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294" y="-5825"/>
            <a:ext cx="12150090" cy="68275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JiOGZmOWJkMmNmMzVjYmZhNDg1ZGUxMzRmM2U5Y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xiaohei</cp:lastModifiedBy>
  <cp:revision>4</cp:revision>
  <dcterms:created xsi:type="dcterms:W3CDTF">2023-04-10T01:22:00Z</dcterms:created>
  <dcterms:modified xsi:type="dcterms:W3CDTF">2023-05-05T03:15:02Z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864BD6FE23334BDC8BDFAD49339B8AAD_12</vt:lpwstr>
  </property>
</Properties>
</file>